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83" r:id="rId2"/>
    <p:sldId id="290" r:id="rId3"/>
    <p:sldId id="291" r:id="rId4"/>
    <p:sldId id="292" r:id="rId5"/>
    <p:sldId id="294" r:id="rId6"/>
    <p:sldId id="293" r:id="rId7"/>
    <p:sldId id="295" r:id="rId8"/>
    <p:sldId id="296" r:id="rId9"/>
    <p:sldId id="297" r:id="rId10"/>
    <p:sldId id="272" r:id="rId11"/>
    <p:sldId id="285" r:id="rId12"/>
    <p:sldId id="286" r:id="rId13"/>
    <p:sldId id="287" r:id="rId14"/>
    <p:sldId id="288" r:id="rId15"/>
    <p:sldId id="299" r:id="rId16"/>
    <p:sldId id="289" r:id="rId17"/>
  </p:sldIdLst>
  <p:sldSz cx="9144000" cy="6858000" type="screen4x3"/>
  <p:notesSz cx="7315200" cy="96012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F8"/>
    <a:srgbClr val="D5D5F5"/>
    <a:srgbClr val="CCECFF"/>
    <a:srgbClr val="FF0000"/>
    <a:srgbClr val="FF99CC"/>
    <a:srgbClr val="FF0066"/>
    <a:srgbClr val="FF66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8"/>
    <p:restoredTop sz="94643"/>
  </p:normalViewPr>
  <p:slideViewPr>
    <p:cSldViewPr>
      <p:cViewPr varScale="1">
        <p:scale>
          <a:sx n="108" d="100"/>
          <a:sy n="108" d="100"/>
        </p:scale>
        <p:origin x="1282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253" y="-6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 Nguyễn" userId="88c4c036-0fe1-41f1-af4e-04a374f22497" providerId="ADAL" clId="{5B4455F8-CB8F-47BC-A62A-082CDE4F2F25}"/>
    <pc:docChg chg="addSld delSld modSld sldOrd">
      <pc:chgData name="Duy Nguyễn" userId="88c4c036-0fe1-41f1-af4e-04a374f22497" providerId="ADAL" clId="{5B4455F8-CB8F-47BC-A62A-082CDE4F2F25}" dt="2021-09-18T01:16:28.007" v="585" actId="2696"/>
      <pc:docMkLst>
        <pc:docMk/>
      </pc:docMkLst>
      <pc:sldChg chg="modSp">
        <pc:chgData name="Duy Nguyễn" userId="88c4c036-0fe1-41f1-af4e-04a374f22497" providerId="ADAL" clId="{5B4455F8-CB8F-47BC-A62A-082CDE4F2F25}" dt="2021-09-18T01:06:11.745" v="571" actId="20577"/>
        <pc:sldMkLst>
          <pc:docMk/>
          <pc:sldMk cId="0" sldId="272"/>
        </pc:sldMkLst>
        <pc:spChg chg="mod">
          <ac:chgData name="Duy Nguyễn" userId="88c4c036-0fe1-41f1-af4e-04a374f22497" providerId="ADAL" clId="{5B4455F8-CB8F-47BC-A62A-082CDE4F2F25}" dt="2021-09-18T01:06:11.745" v="571" actId="20577"/>
          <ac:spMkLst>
            <pc:docMk/>
            <pc:sldMk cId="0" sldId="272"/>
            <ac:spMk id="33795" creationId="{00000000-0000-0000-0000-000000000000}"/>
          </ac:spMkLst>
        </pc:spChg>
      </pc:sldChg>
      <pc:sldChg chg="modSp">
        <pc:chgData name="Duy Nguyễn" userId="88c4c036-0fe1-41f1-af4e-04a374f22497" providerId="ADAL" clId="{5B4455F8-CB8F-47BC-A62A-082CDE4F2F25}" dt="2021-09-18T00:37:59.440" v="370" actId="20577"/>
        <pc:sldMkLst>
          <pc:docMk/>
          <pc:sldMk cId="4093026161" sldId="286"/>
        </pc:sldMkLst>
        <pc:spChg chg="mod">
          <ac:chgData name="Duy Nguyễn" userId="88c4c036-0fe1-41f1-af4e-04a374f22497" providerId="ADAL" clId="{5B4455F8-CB8F-47BC-A62A-082CDE4F2F25}" dt="2021-09-18T00:37:59.440" v="370" actId="20577"/>
          <ac:spMkLst>
            <pc:docMk/>
            <pc:sldMk cId="4093026161" sldId="286"/>
            <ac:spMk id="33795" creationId="{00000000-0000-0000-0000-000000000000}"/>
          </ac:spMkLst>
        </pc:spChg>
      </pc:sldChg>
      <pc:sldChg chg="modSp">
        <pc:chgData name="Duy Nguyễn" userId="88c4c036-0fe1-41f1-af4e-04a374f22497" providerId="ADAL" clId="{5B4455F8-CB8F-47BC-A62A-082CDE4F2F25}" dt="2021-09-18T01:13:14.078" v="583" actId="20577"/>
        <pc:sldMkLst>
          <pc:docMk/>
          <pc:sldMk cId="1824307321" sldId="288"/>
        </pc:sldMkLst>
        <pc:spChg chg="mod">
          <ac:chgData name="Duy Nguyễn" userId="88c4c036-0fe1-41f1-af4e-04a374f22497" providerId="ADAL" clId="{5B4455F8-CB8F-47BC-A62A-082CDE4F2F25}" dt="2021-09-18T01:13:14.078" v="583" actId="20577"/>
          <ac:spMkLst>
            <pc:docMk/>
            <pc:sldMk cId="1824307321" sldId="288"/>
            <ac:spMk id="33795" creationId="{00000000-0000-0000-0000-000000000000}"/>
          </ac:spMkLst>
        </pc:spChg>
      </pc:sldChg>
      <pc:sldChg chg="modSp">
        <pc:chgData name="Duy Nguyễn" userId="88c4c036-0fe1-41f1-af4e-04a374f22497" providerId="ADAL" clId="{5B4455F8-CB8F-47BC-A62A-082CDE4F2F25}" dt="2021-09-18T00:38:56.799" v="567" actId="20577"/>
        <pc:sldMkLst>
          <pc:docMk/>
          <pc:sldMk cId="2936414664" sldId="289"/>
        </pc:sldMkLst>
        <pc:spChg chg="mod">
          <ac:chgData name="Duy Nguyễn" userId="88c4c036-0fe1-41f1-af4e-04a374f22497" providerId="ADAL" clId="{5B4455F8-CB8F-47BC-A62A-082CDE4F2F25}" dt="2021-09-18T00:38:56.799" v="567" actId="20577"/>
          <ac:spMkLst>
            <pc:docMk/>
            <pc:sldMk cId="2936414664" sldId="289"/>
            <ac:spMk id="33795" creationId="{00000000-0000-0000-0000-000000000000}"/>
          </ac:spMkLst>
        </pc:spChg>
      </pc:sldChg>
      <pc:sldChg chg="add del">
        <pc:chgData name="Duy Nguyễn" userId="88c4c036-0fe1-41f1-af4e-04a374f22497" providerId="ADAL" clId="{5B4455F8-CB8F-47BC-A62A-082CDE4F2F25}" dt="2021-09-18T01:16:28.007" v="585" actId="2696"/>
        <pc:sldMkLst>
          <pc:docMk/>
          <pc:sldMk cId="3225523128" sldId="298"/>
        </pc:sldMkLst>
      </pc:sldChg>
      <pc:sldChg chg="modSp add ord">
        <pc:chgData name="Duy Nguyễn" userId="88c4c036-0fe1-41f1-af4e-04a374f22497" providerId="ADAL" clId="{5B4455F8-CB8F-47BC-A62A-082CDE4F2F25}" dt="2021-09-18T01:13:21.590" v="584"/>
        <pc:sldMkLst>
          <pc:docMk/>
          <pc:sldMk cId="3534997465" sldId="299"/>
        </pc:sldMkLst>
        <pc:spChg chg="mod">
          <ac:chgData name="Duy Nguyễn" userId="88c4c036-0fe1-41f1-af4e-04a374f22497" providerId="ADAL" clId="{5B4455F8-CB8F-47BC-A62A-082CDE4F2F25}" dt="2021-09-18T01:13:02.258" v="579" actId="20577"/>
          <ac:spMkLst>
            <pc:docMk/>
            <pc:sldMk cId="3534997465" sldId="299"/>
            <ac:spMk id="33794" creationId="{00000000-0000-0000-0000-000000000000}"/>
          </ac:spMkLst>
        </pc:spChg>
        <pc:spChg chg="mod">
          <ac:chgData name="Duy Nguyễn" userId="88c4c036-0fe1-41f1-af4e-04a374f22497" providerId="ADAL" clId="{5B4455F8-CB8F-47BC-A62A-082CDE4F2F25}" dt="2021-09-18T01:13:06.594" v="580" actId="20577"/>
          <ac:spMkLst>
            <pc:docMk/>
            <pc:sldMk cId="3534997465" sldId="299"/>
            <ac:spMk id="33795" creationId="{00000000-0000-0000-0000-000000000000}"/>
          </ac:spMkLst>
        </pc:spChg>
      </pc:sldChg>
    </pc:docChg>
  </pc:docChgLst>
  <pc:docChgLst>
    <pc:chgData name="Nguyễn Duy" userId="88c4c036-0fe1-41f1-af4e-04a374f22497" providerId="ADAL" clId="{DDD995DE-5461-41E7-B97C-D29DE7858D4A}"/>
    <pc:docChg chg="delSld modSld">
      <pc:chgData name="Nguyễn Duy" userId="88c4c036-0fe1-41f1-af4e-04a374f22497" providerId="ADAL" clId="{DDD995DE-5461-41E7-B97C-D29DE7858D4A}" dt="2023-09-30T02:48:14.386" v="33" actId="20577"/>
      <pc:docMkLst>
        <pc:docMk/>
      </pc:docMkLst>
      <pc:sldChg chg="modSp mod">
        <pc:chgData name="Nguyễn Duy" userId="88c4c036-0fe1-41f1-af4e-04a374f22497" providerId="ADAL" clId="{DDD995DE-5461-41E7-B97C-D29DE7858D4A}" dt="2023-09-30T02:48:14.386" v="33" actId="20577"/>
        <pc:sldMkLst>
          <pc:docMk/>
          <pc:sldMk cId="4093026161" sldId="286"/>
        </pc:sldMkLst>
        <pc:spChg chg="mod">
          <ac:chgData name="Nguyễn Duy" userId="88c4c036-0fe1-41f1-af4e-04a374f22497" providerId="ADAL" clId="{DDD995DE-5461-41E7-B97C-D29DE7858D4A}" dt="2023-09-30T02:48:14.386" v="33" actId="20577"/>
          <ac:spMkLst>
            <pc:docMk/>
            <pc:sldMk cId="4093026161" sldId="286"/>
            <ac:spMk id="33795" creationId="{00000000-0000-0000-0000-000000000000}"/>
          </ac:spMkLst>
        </pc:spChg>
      </pc:sldChg>
      <pc:sldChg chg="del">
        <pc:chgData name="Nguyễn Duy" userId="88c4c036-0fe1-41f1-af4e-04a374f22497" providerId="ADAL" clId="{DDD995DE-5461-41E7-B97C-D29DE7858D4A}" dt="2023-09-30T02:43:29.458" v="0" actId="47"/>
        <pc:sldMkLst>
          <pc:docMk/>
          <pc:sldMk cId="3410726756" sldId="300"/>
        </pc:sldMkLst>
      </pc:sldChg>
      <pc:sldChg chg="del">
        <pc:chgData name="Nguyễn Duy" userId="88c4c036-0fe1-41f1-af4e-04a374f22497" providerId="ADAL" clId="{DDD995DE-5461-41E7-B97C-D29DE7858D4A}" dt="2023-09-30T02:43:29.978" v="1" actId="47"/>
        <pc:sldMkLst>
          <pc:docMk/>
          <pc:sldMk cId="3544548713" sldId="301"/>
        </pc:sldMkLst>
      </pc:sldChg>
    </pc:docChg>
  </pc:docChgLst>
  <pc:docChgLst>
    <pc:chgData name="Nguyễn Duy" userId="88c4c036-0fe1-41f1-af4e-04a374f22497" providerId="ADAL" clId="{946A1E2E-D11B-4035-8E20-DC12C8E55DB6}"/>
    <pc:docChg chg="custSel addSld modSld">
      <pc:chgData name="Nguyễn Duy" userId="88c4c036-0fe1-41f1-af4e-04a374f22497" providerId="ADAL" clId="{946A1E2E-D11B-4035-8E20-DC12C8E55DB6}" dt="2022-09-22T04:05:02.326" v="1707" actId="20577"/>
      <pc:docMkLst>
        <pc:docMk/>
      </pc:docMkLst>
      <pc:sldChg chg="modSp mod">
        <pc:chgData name="Nguyễn Duy" userId="88c4c036-0fe1-41f1-af4e-04a374f22497" providerId="ADAL" clId="{946A1E2E-D11B-4035-8E20-DC12C8E55DB6}" dt="2022-09-17T00:54:36.593" v="221" actId="20577"/>
        <pc:sldMkLst>
          <pc:docMk/>
          <pc:sldMk cId="4093026161" sldId="286"/>
        </pc:sldMkLst>
        <pc:spChg chg="mod">
          <ac:chgData name="Nguyễn Duy" userId="88c4c036-0fe1-41f1-af4e-04a374f22497" providerId="ADAL" clId="{946A1E2E-D11B-4035-8E20-DC12C8E55DB6}" dt="2022-09-17T00:54:36.593" v="221" actId="20577"/>
          <ac:spMkLst>
            <pc:docMk/>
            <pc:sldMk cId="4093026161" sldId="286"/>
            <ac:spMk id="33795" creationId="{00000000-0000-0000-0000-000000000000}"/>
          </ac:spMkLst>
        </pc:spChg>
      </pc:sldChg>
      <pc:sldChg chg="modSp mod">
        <pc:chgData name="Nguyễn Duy" userId="88c4c036-0fe1-41f1-af4e-04a374f22497" providerId="ADAL" clId="{946A1E2E-D11B-4035-8E20-DC12C8E55DB6}" dt="2022-09-17T00:57:09.226" v="364" actId="21"/>
        <pc:sldMkLst>
          <pc:docMk/>
          <pc:sldMk cId="2936414664" sldId="289"/>
        </pc:sldMkLst>
        <pc:spChg chg="mod">
          <ac:chgData name="Nguyễn Duy" userId="88c4c036-0fe1-41f1-af4e-04a374f22497" providerId="ADAL" clId="{946A1E2E-D11B-4035-8E20-DC12C8E55DB6}" dt="2022-09-17T00:57:09.226" v="364" actId="21"/>
          <ac:spMkLst>
            <pc:docMk/>
            <pc:sldMk cId="2936414664" sldId="289"/>
            <ac:spMk id="33795" creationId="{00000000-0000-0000-0000-000000000000}"/>
          </ac:spMkLst>
        </pc:spChg>
      </pc:sldChg>
      <pc:sldChg chg="modSp new mod">
        <pc:chgData name="Nguyễn Duy" userId="88c4c036-0fe1-41f1-af4e-04a374f22497" providerId="ADAL" clId="{946A1E2E-D11B-4035-8E20-DC12C8E55DB6}" dt="2022-09-22T04:05:02.326" v="1707" actId="20577"/>
        <pc:sldMkLst>
          <pc:docMk/>
          <pc:sldMk cId="3410726756" sldId="300"/>
        </pc:sldMkLst>
        <pc:spChg chg="mod">
          <ac:chgData name="Nguyễn Duy" userId="88c4c036-0fe1-41f1-af4e-04a374f22497" providerId="ADAL" clId="{946A1E2E-D11B-4035-8E20-DC12C8E55DB6}" dt="2022-09-17T00:57:18.057" v="379" actId="20577"/>
          <ac:spMkLst>
            <pc:docMk/>
            <pc:sldMk cId="3410726756" sldId="300"/>
            <ac:spMk id="2" creationId="{BCACEE37-EDEA-49D3-E990-BCCE564DE73A}"/>
          </ac:spMkLst>
        </pc:spChg>
        <pc:spChg chg="mod">
          <ac:chgData name="Nguyễn Duy" userId="88c4c036-0fe1-41f1-af4e-04a374f22497" providerId="ADAL" clId="{946A1E2E-D11B-4035-8E20-DC12C8E55DB6}" dt="2022-09-22T04:05:02.326" v="1707" actId="20577"/>
          <ac:spMkLst>
            <pc:docMk/>
            <pc:sldMk cId="3410726756" sldId="300"/>
            <ac:spMk id="3" creationId="{8E15E7A2-C535-410E-C51A-67C762236638}"/>
          </ac:spMkLst>
        </pc:spChg>
      </pc:sldChg>
      <pc:sldChg chg="delSp modSp add mod">
        <pc:chgData name="Nguyễn Duy" userId="88c4c036-0fe1-41f1-af4e-04a374f22497" providerId="ADAL" clId="{946A1E2E-D11B-4035-8E20-DC12C8E55DB6}" dt="2022-09-22T04:03:19.317" v="1634" actId="478"/>
        <pc:sldMkLst>
          <pc:docMk/>
          <pc:sldMk cId="3544548713" sldId="301"/>
        </pc:sldMkLst>
        <pc:spChg chg="mod">
          <ac:chgData name="Nguyễn Duy" userId="88c4c036-0fe1-41f1-af4e-04a374f22497" providerId="ADAL" clId="{946A1E2E-D11B-4035-8E20-DC12C8E55DB6}" dt="2022-09-22T04:02:43.863" v="1632" actId="20577"/>
          <ac:spMkLst>
            <pc:docMk/>
            <pc:sldMk cId="3544548713" sldId="301"/>
            <ac:spMk id="3" creationId="{8E15E7A2-C535-410E-C51A-67C762236638}"/>
          </ac:spMkLst>
        </pc:spChg>
        <pc:spChg chg="del mod">
          <ac:chgData name="Nguyễn Duy" userId="88c4c036-0fe1-41f1-af4e-04a374f22497" providerId="ADAL" clId="{946A1E2E-D11B-4035-8E20-DC12C8E55DB6}" dt="2022-09-22T04:03:19.317" v="1634" actId="478"/>
          <ac:spMkLst>
            <pc:docMk/>
            <pc:sldMk cId="3544548713" sldId="301"/>
            <ac:spMk id="4" creationId="{A63ABE14-62CB-50AC-88CA-9BB34A6AE4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35919" y="1"/>
            <a:ext cx="3140328" cy="51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t" anchorCtr="0" compatLnSpc="1">
            <a:prstTxWarp prst="textNoShape">
              <a:avLst/>
            </a:prstTxWarp>
          </a:bodyPr>
          <a:lstStyle>
            <a:lvl1pPr defTabSz="900113">
              <a:defRPr sz="1100"/>
            </a:lvl1pPr>
          </a:lstStyle>
          <a:p>
            <a:r>
              <a:rPr lang="en-US"/>
              <a:t>Thiết Bị Mạng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072" y="1"/>
            <a:ext cx="3220716" cy="51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t" anchorCtr="0" compatLnSpc="1">
            <a:prstTxWarp prst="textNoShape">
              <a:avLst/>
            </a:prstTxWarp>
          </a:bodyPr>
          <a:lstStyle>
            <a:lvl1pPr algn="r" defTabSz="900113">
              <a:defRPr sz="1100"/>
            </a:lvl1pPr>
          </a:lstStyle>
          <a:p>
            <a:fld id="{147059F9-464A-455B-BDA5-48C3147FD0CC}" type="datetime1">
              <a:rPr lang="en-US" smtClean="0"/>
              <a:t>9/30/2023</a:t>
            </a:fld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35919" y="9158547"/>
            <a:ext cx="3140328" cy="44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b" anchorCtr="0" compatLnSpc="1">
            <a:prstTxWarp prst="textNoShape">
              <a:avLst/>
            </a:prstTxWarp>
          </a:bodyPr>
          <a:lstStyle>
            <a:lvl1pPr defTabSz="900113">
              <a:defRPr sz="1100"/>
            </a:lvl1pPr>
          </a:lstStyle>
          <a:p>
            <a:r>
              <a:rPr lang="en-US"/>
              <a:t>duyn@uit.edu.vn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072" y="9158547"/>
            <a:ext cx="3220716" cy="44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b" anchorCtr="0" compatLnSpc="1">
            <a:prstTxWarp prst="textNoShape">
              <a:avLst/>
            </a:prstTxWarp>
          </a:bodyPr>
          <a:lstStyle>
            <a:lvl1pPr algn="r" defTabSz="900113">
              <a:defRPr sz="1100"/>
            </a:lvl1pPr>
          </a:lstStyle>
          <a:p>
            <a:r>
              <a:rPr lang="en-US"/>
              <a:t>1.</a:t>
            </a:r>
            <a:fld id="{B1BC4BD5-D8B6-481D-A8ED-9AFD9D03CF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48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56056" cy="45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t" anchorCtr="0" compatLnSpc="1">
            <a:prstTxWarp prst="textNoShape">
              <a:avLst/>
            </a:prstTxWarp>
          </a:bodyPr>
          <a:lstStyle>
            <a:lvl1pPr defTabSz="900113">
              <a:defRPr sz="1100"/>
            </a:lvl1pPr>
          </a:lstStyle>
          <a:p>
            <a:r>
              <a:rPr lang="en-US"/>
              <a:t>Thiết Bị Mạng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27688" y="0"/>
            <a:ext cx="3154309" cy="45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t" anchorCtr="0" compatLnSpc="1">
            <a:prstTxWarp prst="textNoShape">
              <a:avLst/>
            </a:prstTxWarp>
          </a:bodyPr>
          <a:lstStyle>
            <a:lvl1pPr algn="r" defTabSz="900113">
              <a:defRPr sz="1100"/>
            </a:lvl1pPr>
          </a:lstStyle>
          <a:p>
            <a:fld id="{35BDC3EC-3043-4F1B-B6D0-1D318AF995FE}" type="datetime1">
              <a:rPr lang="en-US" smtClean="0"/>
              <a:t>9/30/2023</a:t>
            </a:fld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684213"/>
            <a:ext cx="4865687" cy="36496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9886" y="4560570"/>
            <a:ext cx="5342227" cy="433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2700"/>
            <a:ext cx="3156056" cy="45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b" anchorCtr="0" compatLnSpc="1">
            <a:prstTxWarp prst="textNoShape">
              <a:avLst/>
            </a:prstTxWarp>
          </a:bodyPr>
          <a:lstStyle>
            <a:lvl1pPr defTabSz="900113">
              <a:defRPr sz="1100"/>
            </a:lvl1pPr>
          </a:lstStyle>
          <a:p>
            <a:r>
              <a:rPr lang="en-US"/>
              <a:t>duyn@uit.edu.vn</a:t>
            </a:r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27688" y="9122700"/>
            <a:ext cx="3154309" cy="458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34" tIns="45067" rIns="90134" bIns="45067" numCol="1" anchor="b" anchorCtr="0" compatLnSpc="1">
            <a:prstTxWarp prst="textNoShape">
              <a:avLst/>
            </a:prstTxWarp>
          </a:bodyPr>
          <a:lstStyle>
            <a:lvl1pPr algn="r" defTabSz="900113">
              <a:defRPr sz="1100"/>
            </a:lvl1pPr>
          </a:lstStyle>
          <a:p>
            <a:fld id="{7A60B26A-8E01-4540-961D-6BF015DF34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249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0B26A-8E01-4540-961D-6BF015DF34F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DF6568C-8001-4EBD-96DA-B256BEE81B2D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duyn@uit.edu.vn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Thiết Bị Mạng</a:t>
            </a:r>
          </a:p>
        </p:txBody>
      </p:sp>
    </p:spTree>
    <p:extLst>
      <p:ext uri="{BB962C8B-B14F-4D97-AF65-F5344CB8AC3E}">
        <p14:creationId xmlns:p14="http://schemas.microsoft.com/office/powerpoint/2010/main" val="104378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90600"/>
            <a:ext cx="7772400" cy="5105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2484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3124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Mobile Communications: Introduction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0" y="6400800"/>
            <a:ext cx="8839200" cy="76200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0" y="685800"/>
            <a:ext cx="9144000" cy="304800"/>
          </a:xfrm>
          <a:prstGeom prst="rect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baseline="0" dirty="0"/>
              <a:t>          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438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QUẢN TRỊ </a:t>
            </a:r>
            <a:b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</a:br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MẠNG </a:t>
            </a:r>
            <a:r>
              <a:rPr lang="en-US" sz="3600" b="1" dirty="0" err="1">
                <a:solidFill>
                  <a:srgbClr val="FF0000"/>
                </a:solidFill>
                <a:cs typeface="Times New Roman" pitchFamily="18" charset="0"/>
              </a:rPr>
              <a:t>và</a:t>
            </a:r>
            <a:r>
              <a:rPr lang="en-US" sz="3600" b="1" dirty="0">
                <a:solidFill>
                  <a:srgbClr val="FF0000"/>
                </a:solidFill>
                <a:cs typeface="Times New Roman" pitchFamily="18" charset="0"/>
              </a:rPr>
              <a:t> HỆ THỐNG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>
                <a:latin typeface="+mj-lt"/>
                <a:cs typeface="Times New Roman" pitchFamily="18" charset="0"/>
              </a:rPr>
              <a:t> GV : </a:t>
            </a:r>
            <a:r>
              <a:rPr lang="en-US" dirty="0" err="1">
                <a:latin typeface="+mj-lt"/>
                <a:cs typeface="Times New Roman" pitchFamily="18" charset="0"/>
              </a:rPr>
              <a:t>ThS.Nguyễn</a:t>
            </a:r>
            <a:r>
              <a:rPr lang="en-US" dirty="0">
                <a:latin typeface="+mj-lt"/>
                <a:cs typeface="Times New Roman" pitchFamily="18" charset="0"/>
              </a:rPr>
              <a:t> Duy</a:t>
            </a:r>
          </a:p>
          <a:p>
            <a:pPr algn="l">
              <a:buFont typeface="Wingdings" pitchFamily="2" charset="2"/>
              <a:buChar char="q"/>
            </a:pPr>
            <a:r>
              <a:rPr lang="en-US" dirty="0">
                <a:latin typeface="+mj-lt"/>
                <a:cs typeface="Times New Roman" pitchFamily="18" charset="0"/>
              </a:rPr>
              <a:t> Email : </a:t>
            </a:r>
            <a:r>
              <a:rPr lang="en-US" dirty="0" err="1">
                <a:latin typeface="+mj-lt"/>
                <a:cs typeface="Times New Roman" pitchFamily="18" charset="0"/>
              </a:rPr>
              <a:t>duyn@uit.edu.vn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Nội</a:t>
            </a:r>
            <a:r>
              <a:rPr lang="en-US" b="1" dirty="0">
                <a:cs typeface="Times New Roman" pitchFamily="18" charset="0"/>
              </a:rPr>
              <a:t> Dung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1 : </a:t>
            </a:r>
            <a:r>
              <a:rPr lang="en-US" dirty="0" err="1">
                <a:latin typeface="+mj-lt"/>
                <a:cs typeface="Times New Roman" pitchFamily="18" charset="0"/>
              </a:rPr>
              <a:t>Thiết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kế</a:t>
            </a:r>
            <a:r>
              <a:rPr lang="en-US" dirty="0">
                <a:latin typeface="+mj-lt"/>
                <a:cs typeface="Times New Roman" pitchFamily="18" charset="0"/>
              </a:rPr>
              <a:t> IP</a:t>
            </a:r>
          </a:p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2 : </a:t>
            </a:r>
            <a:r>
              <a:rPr lang="en-US" dirty="0" err="1">
                <a:latin typeface="+mj-lt"/>
                <a:cs typeface="Times New Roman" pitchFamily="18" charset="0"/>
              </a:rPr>
              <a:t>Thiết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bị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mạng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và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môi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trường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truyền</a:t>
            </a:r>
            <a:r>
              <a:rPr lang="en-US" dirty="0">
                <a:latin typeface="+mj-lt"/>
                <a:cs typeface="Times New Roman" pitchFamily="18" charset="0"/>
              </a:rPr>
              <a:t> </a:t>
            </a:r>
            <a:r>
              <a:rPr lang="en-US" dirty="0" err="1">
                <a:latin typeface="+mj-lt"/>
                <a:cs typeface="Times New Roman" pitchFamily="18" charset="0"/>
              </a:rPr>
              <a:t>dẫn</a:t>
            </a:r>
            <a:endParaRPr lang="en-US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3 : Router &amp; </a:t>
            </a:r>
            <a:r>
              <a:rPr lang="en-US" dirty="0">
                <a:cs typeface="Times New Roman" pitchFamily="18" charset="0"/>
              </a:rPr>
              <a:t>Routing Protocol</a:t>
            </a:r>
            <a:endParaRPr lang="en-US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4 : </a:t>
            </a:r>
            <a:r>
              <a:rPr lang="en-US" dirty="0">
                <a:cs typeface="Times New Roman" pitchFamily="18" charset="0"/>
              </a:rPr>
              <a:t>RIPv1, RIPv2 </a:t>
            </a:r>
            <a:r>
              <a:rPr lang="en-US" dirty="0" err="1">
                <a:cs typeface="Times New Roman" pitchFamily="18" charset="0"/>
              </a:rPr>
              <a:t>và</a:t>
            </a:r>
            <a:r>
              <a:rPr lang="en-US" dirty="0">
                <a:cs typeface="Times New Roman" pitchFamily="18" charset="0"/>
              </a:rPr>
              <a:t> OSPF</a:t>
            </a:r>
            <a:endParaRPr lang="en-US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5 : Access Control List (ACL)</a:t>
            </a:r>
          </a:p>
          <a:p>
            <a:pPr>
              <a:buFont typeface="Wingdings" pitchFamily="2" charset="2"/>
              <a:buChar char="q"/>
            </a:pPr>
            <a:r>
              <a:rPr lang="en-US" dirty="0" err="1">
                <a:latin typeface="+mj-lt"/>
                <a:cs typeface="Times New Roman" pitchFamily="18" charset="0"/>
              </a:rPr>
              <a:t>Chương</a:t>
            </a:r>
            <a:r>
              <a:rPr lang="en-US" dirty="0">
                <a:latin typeface="+mj-lt"/>
                <a:cs typeface="Times New Roman" pitchFamily="18" charset="0"/>
              </a:rPr>
              <a:t> 6 : Network Address Translation (NAT)</a:t>
            </a:r>
          </a:p>
          <a:p>
            <a:pPr>
              <a:buFont typeface="Wingdings" pitchFamily="2" charset="2"/>
              <a:buChar char="q"/>
            </a:pPr>
            <a:r>
              <a:rPr lang="en-US" dirty="0" err="1">
                <a:cs typeface="Times New Roman" pitchFamily="18" charset="0"/>
              </a:rPr>
              <a:t>Chương</a:t>
            </a:r>
            <a:r>
              <a:rPr lang="en-US" dirty="0">
                <a:cs typeface="Times New Roman" pitchFamily="18" charset="0"/>
              </a:rPr>
              <a:t> 7 : Switch &amp; Virtual Local Area Network (VLAN)</a:t>
            </a:r>
          </a:p>
          <a:p>
            <a:pPr>
              <a:buFont typeface="Wingdings" pitchFamily="2" charset="2"/>
              <a:buChar char="q"/>
            </a:pPr>
            <a:r>
              <a:rPr lang="en-US" dirty="0" err="1">
                <a:cs typeface="Times New Roman" pitchFamily="18" charset="0"/>
              </a:rPr>
              <a:t>Chương</a:t>
            </a:r>
            <a:r>
              <a:rPr lang="en-US" dirty="0">
                <a:cs typeface="Times New Roman" pitchFamily="18" charset="0"/>
              </a:rPr>
              <a:t> 8: DNS &amp; DHCP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Chương 9: Active Directory &amp; Group Policy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</a:t>
            </a:r>
            <a:r>
              <a:rPr lang="vi-VN" dirty="0">
                <a:cs typeface="Times New Roman" pitchFamily="18" charset="0"/>
              </a:rPr>
              <a:t>ư</a:t>
            </a:r>
            <a:r>
              <a:rPr lang="en-US" dirty="0" err="1">
                <a:cs typeface="Times New Roman" pitchFamily="18" charset="0"/>
              </a:rPr>
              <a:t>ơng</a:t>
            </a:r>
            <a:r>
              <a:rPr lang="en-US" dirty="0">
                <a:cs typeface="Times New Roman" pitchFamily="18" charset="0"/>
              </a:rPr>
              <a:t> 10: File Server &amp; Web Server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Chương 11: Virtualization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</a:t>
            </a:r>
            <a:r>
              <a:rPr lang="vi-VN" dirty="0">
                <a:cs typeface="Times New Roman" pitchFamily="18" charset="0"/>
              </a:rPr>
              <a:t>ư</a:t>
            </a:r>
            <a:r>
              <a:rPr lang="en-US" dirty="0" err="1">
                <a:cs typeface="Times New Roman" pitchFamily="18" charset="0"/>
              </a:rPr>
              <a:t>ơng</a:t>
            </a:r>
            <a:r>
              <a:rPr lang="en-US" dirty="0">
                <a:cs typeface="Times New Roman" pitchFamily="18" charset="0"/>
              </a:rPr>
              <a:t> 12: Container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</a:t>
            </a:r>
            <a:r>
              <a:rPr lang="vi-VN" dirty="0">
                <a:cs typeface="Times New Roman" pitchFamily="18" charset="0"/>
              </a:rPr>
              <a:t>ư</a:t>
            </a:r>
            <a:r>
              <a:rPr lang="en-US" dirty="0" err="1">
                <a:cs typeface="Times New Roman" pitchFamily="18" charset="0"/>
              </a:rPr>
              <a:t>ơng</a:t>
            </a:r>
            <a:r>
              <a:rPr lang="en-US" dirty="0">
                <a:cs typeface="Times New Roman" pitchFamily="18" charset="0"/>
              </a:rPr>
              <a:t> 13: Cloud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cs typeface="Times New Roman" pitchFamily="18" charset="0"/>
              </a:rPr>
              <a:t>Chương 14 </a:t>
            </a:r>
            <a:r>
              <a:rPr lang="en-US" dirty="0" err="1">
                <a:cs typeface="Times New Roman" pitchFamily="18" charset="0"/>
              </a:rPr>
              <a:t>và</a:t>
            </a:r>
            <a:r>
              <a:rPr lang="en-US" dirty="0">
                <a:cs typeface="Times New Roman" pitchFamily="18" charset="0"/>
              </a:rPr>
              <a:t> 15: </a:t>
            </a:r>
            <a:r>
              <a:rPr lang="en-US" dirty="0" err="1">
                <a:cs typeface="Times New Roman" pitchFamily="18" charset="0"/>
              </a:rPr>
              <a:t>Báo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cáo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và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ôn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tập</a:t>
            </a:r>
            <a:endParaRPr lang="en-US" dirty="0"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20% (+20%)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: 50% (</a:t>
            </a:r>
            <a:r>
              <a:rPr lang="en-US" dirty="0" err="1"/>
              <a:t>Trắc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: 30%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Danh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sách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đề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tài</a:t>
            </a:r>
            <a:r>
              <a:rPr lang="en-US" b="1" dirty="0">
                <a:cs typeface="Times New Roman" pitchFamily="18" charset="0"/>
              </a:rPr>
              <a:t> – Clustering services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1: </a:t>
            </a:r>
            <a:r>
              <a:rPr lang="en-US" sz="2200" dirty="0" err="1">
                <a:latin typeface="+mj-lt"/>
                <a:cs typeface="Times New Roman" pitchFamily="18" charset="0"/>
              </a:rPr>
              <a:t>Tìm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hiểu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và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triển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khai</a:t>
            </a:r>
            <a:r>
              <a:rPr lang="en-US" sz="2200" dirty="0">
                <a:latin typeface="+mj-lt"/>
                <a:cs typeface="Times New Roman" pitchFamily="18" charset="0"/>
              </a:rPr>
              <a:t> Clustering </a:t>
            </a:r>
            <a:r>
              <a:rPr lang="en-US" sz="2200" dirty="0" err="1">
                <a:latin typeface="+mj-lt"/>
                <a:cs typeface="Times New Roman" pitchFamily="18" charset="0"/>
              </a:rPr>
              <a:t>cho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hệ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thống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cân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bằng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tải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cho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ứng</a:t>
            </a:r>
            <a:r>
              <a:rPr lang="en-US" sz="2200" dirty="0">
                <a:latin typeface="+mj-lt"/>
                <a:cs typeface="Times New Roman" pitchFamily="18" charset="0"/>
              </a:rPr>
              <a:t> dung web (NGINX) 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2: </a:t>
            </a:r>
            <a:r>
              <a:rPr lang="en-US" sz="2200" dirty="0" err="1">
                <a:latin typeface="+mj-lt"/>
                <a:cs typeface="Times New Roman" pitchFamily="18" charset="0"/>
              </a:rPr>
              <a:t>Tìm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hiểu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và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triển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khai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hệ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thống</a:t>
            </a:r>
            <a:r>
              <a:rPr lang="en-US" sz="2200" dirty="0">
                <a:latin typeface="+mj-lt"/>
                <a:cs typeface="Times New Roman" pitchFamily="18" charset="0"/>
              </a:rPr>
              <a:t> S3 </a:t>
            </a:r>
            <a:r>
              <a:rPr lang="en-US" sz="2200" dirty="0" err="1">
                <a:latin typeface="+mj-lt"/>
                <a:cs typeface="Times New Roman" pitchFamily="18" charset="0"/>
              </a:rPr>
              <a:t>với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tính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sẵn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sàng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cao</a:t>
            </a:r>
            <a:r>
              <a:rPr lang="en-US" sz="2200" dirty="0">
                <a:latin typeface="+mj-lt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3: </a:t>
            </a:r>
            <a:r>
              <a:rPr lang="en-US" sz="2200" dirty="0" err="1">
                <a:latin typeface="+mj-lt"/>
                <a:cs typeface="Times New Roman" pitchFamily="18" charset="0"/>
              </a:rPr>
              <a:t>Tìm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hiểu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và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triển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khai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hệ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thống</a:t>
            </a:r>
            <a:r>
              <a:rPr lang="en-US" sz="2200" dirty="0">
                <a:latin typeface="+mj-lt"/>
                <a:cs typeface="Times New Roman" pitchFamily="18" charset="0"/>
              </a:rPr>
              <a:t> MySQL Clustering.</a:t>
            </a: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2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Danh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sách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đề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tài</a:t>
            </a:r>
            <a:r>
              <a:rPr lang="en-US" b="1" dirty="0">
                <a:cs typeface="Times New Roman" pitchFamily="18" charset="0"/>
              </a:rPr>
              <a:t> – Monitoring services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6: </a:t>
            </a:r>
            <a:r>
              <a:rPr lang="en-US" sz="2200" dirty="0" err="1">
                <a:latin typeface="+mj-lt"/>
                <a:cs typeface="Times New Roman" pitchFamily="18" charset="0"/>
              </a:rPr>
              <a:t>Tìm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hiểu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và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triển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khai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dịch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vụ</a:t>
            </a:r>
            <a:r>
              <a:rPr lang="en-US" sz="2200" dirty="0">
                <a:latin typeface="+mj-lt"/>
                <a:cs typeface="Times New Roman" pitchFamily="18" charset="0"/>
              </a:rPr>
              <a:t> Nagios monitoring.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7: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dịch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vụ</a:t>
            </a:r>
            <a:r>
              <a:rPr lang="en-US" sz="2200" dirty="0">
                <a:cs typeface="Times New Roman" pitchFamily="18" charset="0"/>
              </a:rPr>
              <a:t> Cacti monitoring</a:t>
            </a:r>
            <a:r>
              <a:rPr lang="en-US" sz="2200" dirty="0">
                <a:latin typeface="+mj-lt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87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Danh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sách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đề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tài</a:t>
            </a:r>
            <a:r>
              <a:rPr lang="en-US" b="1" dirty="0">
                <a:cs typeface="Times New Roman" pitchFamily="18" charset="0"/>
              </a:rPr>
              <a:t> – Virtualization services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8: </a:t>
            </a:r>
            <a:r>
              <a:rPr lang="en-US" sz="2200" dirty="0" err="1">
                <a:latin typeface="+mj-lt"/>
                <a:cs typeface="Times New Roman" pitchFamily="18" charset="0"/>
              </a:rPr>
              <a:t>Tìm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hiểu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và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triển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khai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dịch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vụ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ảo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hoá</a:t>
            </a:r>
            <a:r>
              <a:rPr lang="en-US" sz="2200" dirty="0">
                <a:latin typeface="+mj-lt"/>
                <a:cs typeface="Times New Roman" pitchFamily="18" charset="0"/>
              </a:rPr>
              <a:t> KVM.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latin typeface="+mj-lt"/>
                <a:cs typeface="Times New Roman" pitchFamily="18" charset="0"/>
              </a:rPr>
              <a:t>Đề</a:t>
            </a:r>
            <a:r>
              <a:rPr lang="en-US" sz="2200" dirty="0">
                <a:latin typeface="+mj-lt"/>
                <a:cs typeface="Times New Roman" pitchFamily="18" charset="0"/>
              </a:rPr>
              <a:t> </a:t>
            </a:r>
            <a:r>
              <a:rPr lang="en-US" sz="2200" dirty="0" err="1">
                <a:latin typeface="+mj-lt"/>
                <a:cs typeface="Times New Roman" pitchFamily="18" charset="0"/>
              </a:rPr>
              <a:t>tài</a:t>
            </a:r>
            <a:r>
              <a:rPr lang="en-US" sz="2200" dirty="0">
                <a:latin typeface="+mj-lt"/>
                <a:cs typeface="Times New Roman" pitchFamily="18" charset="0"/>
              </a:rPr>
              <a:t> 9: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dịch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vụ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ảo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hoá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Proxmox</a:t>
            </a:r>
            <a:r>
              <a:rPr lang="en-US" sz="2200" dirty="0">
                <a:latin typeface="+mj-lt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10: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dịch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vụ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ảo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hoá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>
                <a:cs typeface="Times New Roman" pitchFamily="18" charset="0"/>
              </a:rPr>
              <a:t>Hyper-V.</a:t>
            </a:r>
          </a:p>
        </p:txBody>
      </p:sp>
    </p:spTree>
    <p:extLst>
      <p:ext uri="{BB962C8B-B14F-4D97-AF65-F5344CB8AC3E}">
        <p14:creationId xmlns:p14="http://schemas.microsoft.com/office/powerpoint/2010/main" val="182430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Danh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sách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đề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tài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>
                <a:cs typeface="Times New Roman" pitchFamily="18" charset="0"/>
              </a:rPr>
              <a:t>– Cloud</a:t>
            </a:r>
            <a:endParaRPr lang="en-US" b="1" dirty="0">
              <a:cs typeface="Times New Roman" pitchFamily="18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>
                <a:latin typeface="+mj-lt"/>
                <a:cs typeface="Times New Roman" pitchFamily="18" charset="0"/>
              </a:rPr>
              <a:t>Đề tài 11: Tìm hiểu và triển khai Openstack</a:t>
            </a:r>
            <a:endParaRPr lang="en-US" sz="2200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9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Times New Roman" pitchFamily="18" charset="0"/>
              </a:rPr>
              <a:t>Danh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sách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đề</a:t>
            </a:r>
            <a:r>
              <a:rPr lang="en-US" b="1" dirty="0">
                <a:cs typeface="Times New Roman" pitchFamily="18" charset="0"/>
              </a:rPr>
              <a:t> </a:t>
            </a:r>
            <a:r>
              <a:rPr lang="en-US" b="1" dirty="0" err="1">
                <a:cs typeface="Times New Roman" pitchFamily="18" charset="0"/>
              </a:rPr>
              <a:t>tài</a:t>
            </a:r>
            <a:r>
              <a:rPr lang="en-US" b="1" dirty="0">
                <a:cs typeface="Times New Roman" pitchFamily="18" charset="0"/>
              </a:rPr>
              <a:t> – Advance services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5626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12: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dịch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vụ</a:t>
            </a:r>
            <a:r>
              <a:rPr lang="en-US" sz="2200" dirty="0">
                <a:cs typeface="Times New Roman" pitchFamily="18" charset="0"/>
              </a:rPr>
              <a:t> microservice </a:t>
            </a:r>
            <a:r>
              <a:rPr lang="en-US" sz="2200" dirty="0" err="1">
                <a:cs typeface="Times New Roman" pitchFamily="18" charset="0"/>
              </a:rPr>
              <a:t>trên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môi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trường</a:t>
            </a:r>
            <a:r>
              <a:rPr lang="en-US" sz="2200" dirty="0">
                <a:cs typeface="Times New Roman" pitchFamily="18" charset="0"/>
              </a:rPr>
              <a:t> Docker &amp; K8S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13: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Openshift</a:t>
            </a:r>
            <a:endParaRPr lang="en-US" sz="2200" dirty="0"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14: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Redshift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15: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S3 &amp; Storage Gateway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>
                <a:cs typeface="Times New Roman" pitchFamily="18" charset="0"/>
              </a:rPr>
              <a:t>Đề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tài</a:t>
            </a:r>
            <a:r>
              <a:rPr lang="en-US" sz="2200" dirty="0">
                <a:cs typeface="Times New Roman" pitchFamily="18" charset="0"/>
              </a:rPr>
              <a:t> 16: </a:t>
            </a:r>
            <a:r>
              <a:rPr lang="en-US" sz="2200" dirty="0" err="1">
                <a:cs typeface="Times New Roman" pitchFamily="18" charset="0"/>
              </a:rPr>
              <a:t>Tìm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hiểu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và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triển</a:t>
            </a:r>
            <a:r>
              <a:rPr lang="en-US" sz="2200" dirty="0">
                <a:cs typeface="Times New Roman" pitchFamily="18" charset="0"/>
              </a:rPr>
              <a:t> </a:t>
            </a:r>
            <a:r>
              <a:rPr lang="en-US" sz="2200" dirty="0" err="1">
                <a:cs typeface="Times New Roman" pitchFamily="18" charset="0"/>
              </a:rPr>
              <a:t>khai</a:t>
            </a:r>
            <a:r>
              <a:rPr lang="en-US" sz="2200" dirty="0">
                <a:cs typeface="Times New Roman" pitchFamily="18" charset="0"/>
              </a:rPr>
              <a:t> ELK</a:t>
            </a:r>
            <a:endParaRPr lang="en-US" sz="2000" dirty="0"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+mj-lt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2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1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7A32A6-11DE-784B-978C-837EC584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3" y="2362200"/>
            <a:ext cx="5761973" cy="24384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0065D-B356-9D42-A703-3E68BEA9E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On-Premises vs Cloud</a:t>
            </a:r>
          </a:p>
        </p:txBody>
      </p:sp>
    </p:spTree>
    <p:extLst>
      <p:ext uri="{BB962C8B-B14F-4D97-AF65-F5344CB8AC3E}">
        <p14:creationId xmlns:p14="http://schemas.microsoft.com/office/powerpoint/2010/main" val="292650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7A32A6-11DE-784B-978C-837EC584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3" y="1066800"/>
            <a:ext cx="5761973" cy="24384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0065D-B356-9D42-A703-3E68BEA9E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On-Premises vs 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05C08-7379-1449-90C5-8BE07941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3"/>
            <a:ext cx="9144000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7FF08-D917-804C-8E82-7FC13165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356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5EE25-0948-204F-8D85-882259A0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200"/>
            <a:ext cx="9144000" cy="33528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7070C61-9D74-EF45-9E59-2CAE2CABD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320025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0747BED-38CA-9842-9F77-0D41FDA88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Voice 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8D41F-6492-564B-A2CE-D66AED4E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76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4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C11E8B-3F94-1744-8201-4782B838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0747BED-38CA-9842-9F77-0D41FDA88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457200"/>
          </a:xfrm>
        </p:spPr>
        <p:txBody>
          <a:bodyPr/>
          <a:lstStyle/>
          <a:p>
            <a:r>
              <a:rPr lang="en-US" b="1" dirty="0">
                <a:cs typeface="Times New Roman" pitchFamily="18" charset="0"/>
              </a:rPr>
              <a:t>Voice IP</a:t>
            </a:r>
          </a:p>
        </p:txBody>
      </p:sp>
    </p:spTree>
    <p:extLst>
      <p:ext uri="{BB962C8B-B14F-4D97-AF65-F5344CB8AC3E}">
        <p14:creationId xmlns:p14="http://schemas.microsoft.com/office/powerpoint/2010/main" val="74681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E3C0-5624-C840-9C38-22AF8F2C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8B8CB-C02F-F849-A4B8-DD2332084B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Mobile Communications: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74559-EF1B-2544-8CC2-E3789860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4927600" cy="307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F087E-D412-B24E-802E-EAB45A09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214" y="3810000"/>
            <a:ext cx="5177786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7982-AFFF-5242-B8BE-50AD556A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EB643-439E-3442-A249-2753C7B3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67000"/>
            <a:ext cx="4419600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AF0FF-F7D5-2744-B20E-BA34E85D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1600200"/>
            <a:ext cx="4191000" cy="4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3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5B3E-1634-414A-9FBE-56205CB0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2786B-3816-F947-8592-940B03A9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0"/>
            <a:ext cx="464058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064B5-D907-A547-9E47-0872C5EC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295525"/>
            <a:ext cx="312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35031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 und Test.pp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Vorlage und Test.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ADAF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ADAF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orlage und Test.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und Test.pp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und Test.pp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und Test.pp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und Test.pp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und Test.pp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und Test.pp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T:\Mobilkommunikation\SS98\Vorlage und Test.ppt</Template>
  <TotalTime>621</TotalTime>
  <Words>436</Words>
  <Application>Microsoft Office PowerPoint</Application>
  <PresentationFormat>On-screen Show (4:3)</PresentationFormat>
  <Paragraphs>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Times New Roman</vt:lpstr>
      <vt:lpstr>Wingdings</vt:lpstr>
      <vt:lpstr>Vorlage und Test.ppt</vt:lpstr>
      <vt:lpstr>QUẢN TRỊ  MẠNG và HỆ THỐNG</vt:lpstr>
      <vt:lpstr>On-Premises vs Cloud</vt:lpstr>
      <vt:lpstr>On-Premises vs Cloud</vt:lpstr>
      <vt:lpstr>Office 365</vt:lpstr>
      <vt:lpstr>Voice IP</vt:lpstr>
      <vt:lpstr>Voice IP</vt:lpstr>
      <vt:lpstr>ERP</vt:lpstr>
      <vt:lpstr>CRM</vt:lpstr>
      <vt:lpstr>Data Warehouse</vt:lpstr>
      <vt:lpstr>Nội Dung</vt:lpstr>
      <vt:lpstr>Hình thức kiểm tra</vt:lpstr>
      <vt:lpstr>Danh sách đề tài – Clustering services</vt:lpstr>
      <vt:lpstr>Danh sách đề tài – Monitoring services</vt:lpstr>
      <vt:lpstr>Danh sách đề tài – Virtualization services</vt:lpstr>
      <vt:lpstr>Danh sách đề tài – Cloud</vt:lpstr>
      <vt:lpstr>Danh sách đề tài – Advance services</vt:lpstr>
    </vt:vector>
  </TitlesOfParts>
  <Company>University of Bridgeport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Communications</dc:title>
  <dc:subject>Introduction</dc:subject>
  <dc:creator>Prof. Khaled M. Elleithy</dc:creator>
  <cp:keywords>mobile communication, introduction, overview</cp:keywords>
  <dc:description>Prof. Khaled M. Elleithy_x000d_
University of Bridgeport</dc:description>
  <cp:lastModifiedBy>Nguyễn Duy</cp:lastModifiedBy>
  <cp:revision>134</cp:revision>
  <cp:lastPrinted>1999-03-21T16:18:22Z</cp:lastPrinted>
  <dcterms:created xsi:type="dcterms:W3CDTF">1997-11-03T15:44:45Z</dcterms:created>
  <dcterms:modified xsi:type="dcterms:W3CDTF">2023-09-30T02:56:29Z</dcterms:modified>
  <cp:category/>
</cp:coreProperties>
</file>